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6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2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6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1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8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9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4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4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9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1D4C-8465-4E3F-9D85-5A7BEC6F2AC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1F27-FA08-47AF-9F3F-C7C85EB1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from the </a:t>
            </a:r>
            <a:br>
              <a:rPr lang="en-US" dirty="0" smtClean="0"/>
            </a:br>
            <a:r>
              <a:rPr lang="en-US" dirty="0" smtClean="0"/>
              <a:t>Harlem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692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/>
              <a:t>OPTIC 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1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36" y="107547"/>
            <a:ext cx="10515600" cy="61366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Palmer C. Hayden, </a:t>
            </a:r>
            <a:r>
              <a:rPr lang="en-US" sz="2400" b="1" i="1" dirty="0"/>
              <a:t>Midsummer Night in Harlem, </a:t>
            </a:r>
            <a:r>
              <a:rPr lang="en-US" sz="2400" b="1" dirty="0"/>
              <a:t>1938, oil </a:t>
            </a:r>
            <a:r>
              <a:rPr lang="en-US" sz="2400" b="1" dirty="0" smtClean="0"/>
              <a:t>on canvas.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127" y="721216"/>
            <a:ext cx="7243686" cy="602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1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Art from the  Harlem Renaissance</vt:lpstr>
      <vt:lpstr>Palmer C. Hayden, Midsummer Night in Harlem, 1938, oil on canvas.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Decker</dc:creator>
  <cp:lastModifiedBy>Andrea Decker</cp:lastModifiedBy>
  <cp:revision>5</cp:revision>
  <dcterms:created xsi:type="dcterms:W3CDTF">2014-12-08T15:00:09Z</dcterms:created>
  <dcterms:modified xsi:type="dcterms:W3CDTF">2015-12-01T13:00:47Z</dcterms:modified>
</cp:coreProperties>
</file>