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34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0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9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4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4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6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6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65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4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900" dirty="0" smtClean="0"/>
              <a:t>Vocabulary List #1</a:t>
            </a:r>
            <a:endParaRPr lang="en-US" sz="7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English 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Munificent</a:t>
            </a:r>
            <a:r>
              <a:rPr lang="en-US" sz="6600" dirty="0" smtClean="0"/>
              <a:t>	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Very </a:t>
            </a:r>
            <a:r>
              <a:rPr lang="en-US" sz="4400" dirty="0" smtClean="0"/>
              <a:t>generous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579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Scoff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Verb)</a:t>
            </a:r>
          </a:p>
          <a:p>
            <a:r>
              <a:rPr lang="en-US" sz="4400" dirty="0" smtClean="0"/>
              <a:t>To </a:t>
            </a:r>
            <a:r>
              <a:rPr lang="en-US" sz="4400" dirty="0" smtClean="0"/>
              <a:t>show derision or mocking contempt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5170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Abstinence</a:t>
            </a:r>
            <a:r>
              <a:rPr lang="en-US" sz="5400" dirty="0" smtClean="0"/>
              <a:t>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smtClean="0"/>
          </a:p>
          <a:p>
            <a:r>
              <a:rPr lang="en-US" sz="3600" smtClean="0"/>
              <a:t>(</a:t>
            </a:r>
            <a:r>
              <a:rPr lang="en-US" sz="3600" dirty="0" smtClean="0"/>
              <a:t>Noun)</a:t>
            </a:r>
          </a:p>
          <a:p>
            <a:r>
              <a:rPr lang="en-US" sz="4400" dirty="0" smtClean="0"/>
              <a:t>The </a:t>
            </a:r>
            <a:r>
              <a:rPr lang="en-US" sz="4400" dirty="0" smtClean="0"/>
              <a:t>practice of abstaining; doing </a:t>
            </a:r>
            <a:r>
              <a:rPr lang="en-US" sz="4400" dirty="0" smtClean="0"/>
              <a:t>without</a:t>
            </a:r>
          </a:p>
          <a:p>
            <a:endParaRPr lang="en-US" sz="4400" dirty="0"/>
          </a:p>
          <a:p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04926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Ambulatory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Able </a:t>
            </a:r>
            <a:r>
              <a:rPr lang="en-US" sz="4400" dirty="0" smtClean="0"/>
              <a:t>to walk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184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Diatribe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Noun)</a:t>
            </a:r>
          </a:p>
          <a:p>
            <a:r>
              <a:rPr lang="en-US" sz="4400" dirty="0" smtClean="0"/>
              <a:t>A </a:t>
            </a:r>
            <a:r>
              <a:rPr lang="en-US" sz="4400" dirty="0" smtClean="0"/>
              <a:t>bitter and abusive criticism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02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Didactic</a:t>
            </a:r>
            <a:r>
              <a:rPr lang="en-US" sz="6600" dirty="0" smtClean="0"/>
              <a:t>	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Intended </a:t>
            </a:r>
            <a:r>
              <a:rPr lang="en-US" sz="4400" dirty="0" smtClean="0"/>
              <a:t>to instruct, guide, or teach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422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Diffident</a:t>
            </a:r>
            <a:r>
              <a:rPr lang="en-US" sz="6600" dirty="0" smtClean="0"/>
              <a:t>	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Timid</a:t>
            </a:r>
            <a:r>
              <a:rPr lang="en-US" sz="4400" dirty="0" smtClean="0"/>
              <a:t>; shy; lacking in confidence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534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Garrulous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Very </a:t>
            </a:r>
            <a:r>
              <a:rPr lang="en-US" sz="4400" dirty="0" smtClean="0"/>
              <a:t>talkative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402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Mandatory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Required</a:t>
            </a:r>
            <a:r>
              <a:rPr lang="en-US" sz="4400" dirty="0" smtClean="0"/>
              <a:t>; obligatory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765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Morbid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i="1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Adjective)</a:t>
            </a:r>
          </a:p>
          <a:p>
            <a:r>
              <a:rPr lang="en-US" sz="4400" dirty="0" smtClean="0"/>
              <a:t>Preoccupied </a:t>
            </a:r>
            <a:r>
              <a:rPr lang="en-US" sz="4400" dirty="0" smtClean="0"/>
              <a:t>with gruesome or gloomy matters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2157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95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#1</vt:lpstr>
      <vt:lpstr>Abstinence </vt:lpstr>
      <vt:lpstr>Ambulatory </vt:lpstr>
      <vt:lpstr>Diatribe </vt:lpstr>
      <vt:lpstr>Didactic </vt:lpstr>
      <vt:lpstr>Diffident </vt:lpstr>
      <vt:lpstr>Garrulous</vt:lpstr>
      <vt:lpstr>Mandatory </vt:lpstr>
      <vt:lpstr>Morbid</vt:lpstr>
      <vt:lpstr>Munificent </vt:lpstr>
      <vt:lpstr>Scoff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#1</dc:title>
  <dc:creator>Andrea Decker</dc:creator>
  <cp:lastModifiedBy>Andrea Decker</cp:lastModifiedBy>
  <cp:revision>5</cp:revision>
  <dcterms:created xsi:type="dcterms:W3CDTF">2016-01-05T14:11:50Z</dcterms:created>
  <dcterms:modified xsi:type="dcterms:W3CDTF">2016-01-14T14:26:34Z</dcterms:modified>
</cp:coreProperties>
</file>