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#10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peripheral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Of or located on the edge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philistine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A person with views that are regarded as shallow or narrow-minded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11. succinct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Clearly expressed in a few words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29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12. sullen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Morose; sulky; somber or gloomy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104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13. tacit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Implied but not spoken or written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817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14. </a:t>
            </a:r>
            <a:r>
              <a:rPr lang="en-US" sz="7200" dirty="0" smtClean="0"/>
              <a:t>tactless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Inconsiderate of another’s feelings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8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15. unfathomable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Too difficult to understand; too deep to measure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975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caco</a:t>
            </a:r>
            <a:r>
              <a:rPr lang="en-US" sz="7200" dirty="0" smtClean="0"/>
              <a:t>phony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harsh jeering sound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callous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 </a:t>
            </a:r>
          </a:p>
          <a:p>
            <a:r>
              <a:rPr lang="en-US" sz="4400" dirty="0" smtClean="0"/>
              <a:t>Lacking feeling, mercy, etc.; unfeeling</a:t>
            </a:r>
          </a:p>
          <a:p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carp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find fault with and complain constantly; to nag or fuss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gruff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Stern; surly; hoarse; rough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gullible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Easily fooled or tricked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haphazard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Lacking any definite plan or order; occurring by chance</a:t>
            </a:r>
          </a:p>
          <a:p>
            <a:endParaRPr lang="en-US" sz="4400" dirty="0" smtClean="0"/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heretic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person who holds opinions opposed to established beliefs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perfidy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Treachery; a deliberate breach of faith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206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Vocabulary List #10 </vt:lpstr>
      <vt:lpstr>1. cacophony </vt:lpstr>
      <vt:lpstr>2. callous </vt:lpstr>
      <vt:lpstr>3. carp</vt:lpstr>
      <vt:lpstr>4. gruff </vt:lpstr>
      <vt:lpstr>5. gullible  </vt:lpstr>
      <vt:lpstr>6. haphazard </vt:lpstr>
      <vt:lpstr>7. heretic </vt:lpstr>
      <vt:lpstr>8. perfidy</vt:lpstr>
      <vt:lpstr>9. peripheral </vt:lpstr>
      <vt:lpstr>10. philistine </vt:lpstr>
      <vt:lpstr>11. succinct </vt:lpstr>
      <vt:lpstr>12. sullen </vt:lpstr>
      <vt:lpstr>13. tacit </vt:lpstr>
      <vt:lpstr>14. tactless </vt:lpstr>
      <vt:lpstr>15. unfathomable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14</cp:revision>
  <dcterms:created xsi:type="dcterms:W3CDTF">2016-01-05T14:25:53Z</dcterms:created>
  <dcterms:modified xsi:type="dcterms:W3CDTF">2016-02-23T16:08:55Z</dcterms:modified>
</cp:coreProperties>
</file>