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154844-1128-4C4C-A14D-22014300412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86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0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9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8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8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3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154844-1128-4C4C-A14D-22014300412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76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Vocabulary List #</a:t>
            </a:r>
            <a:r>
              <a:rPr lang="en-US" sz="8800" dirty="0" smtClean="0"/>
              <a:t>11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English IV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374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9. </a:t>
            </a:r>
            <a:r>
              <a:rPr lang="en-US" sz="7200" dirty="0" smtClean="0"/>
              <a:t>placid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Calm; peaceful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744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10. </a:t>
            </a:r>
            <a:r>
              <a:rPr lang="en-US" sz="7200" dirty="0" smtClean="0"/>
              <a:t>pompous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Acting with an air of great dignity; full of high-sounding words or phrases; pretentious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5741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11. </a:t>
            </a:r>
            <a:r>
              <a:rPr lang="en-US" sz="7200" dirty="0" smtClean="0"/>
              <a:t>sumptuous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Of a size or splendor suggesting great expense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2290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12. </a:t>
            </a:r>
            <a:r>
              <a:rPr lang="en-US" sz="7200" dirty="0" smtClean="0"/>
              <a:t>surmise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reach a conclusion on slight evidence; to guess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1044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13. </a:t>
            </a:r>
            <a:r>
              <a:rPr lang="en-US" sz="7200" dirty="0" smtClean="0"/>
              <a:t>surreptitious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Acting in a secret way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48175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14. </a:t>
            </a:r>
            <a:r>
              <a:rPr lang="en-US" sz="7200" dirty="0" smtClean="0"/>
              <a:t>susceptible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Easily influenced or affected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81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15. </a:t>
            </a:r>
            <a:r>
              <a:rPr lang="en-US" sz="7200" dirty="0" smtClean="0"/>
              <a:t>validate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confirm or support; to verify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5975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1. </a:t>
            </a:r>
            <a:r>
              <a:rPr lang="en-US" sz="7200" dirty="0" smtClean="0"/>
              <a:t>capitulate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surrender or give in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476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2. </a:t>
            </a:r>
            <a:r>
              <a:rPr lang="en-US" sz="7200" dirty="0" smtClean="0"/>
              <a:t>catalyst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 </a:t>
            </a:r>
            <a:endParaRPr lang="en-US" sz="3600" dirty="0" smtClean="0"/>
          </a:p>
          <a:p>
            <a:r>
              <a:rPr lang="en-US" sz="4400" dirty="0" smtClean="0"/>
              <a:t>A substance that alters the rate at which a physical or chemical reaction takes place</a:t>
            </a:r>
            <a:endParaRPr lang="en-US" sz="4400" dirty="0" smtClean="0"/>
          </a:p>
          <a:p>
            <a:endParaRPr lang="en-US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405969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3. </a:t>
            </a:r>
            <a:r>
              <a:rPr lang="en-US" sz="7200" dirty="0" smtClean="0"/>
              <a:t>caustic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Able to burn by chemical reaction; harsh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924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4. </a:t>
            </a:r>
            <a:r>
              <a:rPr lang="en-US" sz="7200" dirty="0" smtClean="0"/>
              <a:t>hierarchy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 group of people arranged in order of rank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305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5. </a:t>
            </a:r>
            <a:r>
              <a:rPr lang="en-US" sz="7200" dirty="0" smtClean="0"/>
              <a:t>homogeneous</a:t>
            </a:r>
            <a:r>
              <a:rPr lang="en-US" sz="7200" dirty="0" smtClean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Having or consisting of the same parts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953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6. </a:t>
            </a:r>
            <a:r>
              <a:rPr lang="en-US" sz="7200" dirty="0" smtClean="0"/>
              <a:t>hypocritical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</a:p>
          <a:p>
            <a:r>
              <a:rPr lang="en-US" sz="4400" dirty="0" smtClean="0"/>
              <a:t>Insincere, false; pretense of being better than one really is</a:t>
            </a:r>
            <a:endParaRPr lang="en-US" sz="4400" dirty="0" smtClean="0"/>
          </a:p>
          <a:p>
            <a:endParaRPr lang="en-US" sz="4400" dirty="0" smtClean="0"/>
          </a:p>
          <a:p>
            <a:pPr algn="ctr"/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35833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7. </a:t>
            </a:r>
            <a:r>
              <a:rPr lang="en-US" sz="7200" dirty="0" smtClean="0"/>
              <a:t>iconoclast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</a:p>
          <a:p>
            <a:r>
              <a:rPr lang="en-US" sz="4400" dirty="0" smtClean="0"/>
              <a:t>A person who </a:t>
            </a:r>
            <a:r>
              <a:rPr lang="en-US" sz="4400" dirty="0" smtClean="0"/>
              <a:t>attracts and seeks to overthrow popular ideas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249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8. </a:t>
            </a:r>
            <a:r>
              <a:rPr lang="en-US" sz="7200" dirty="0" smtClean="0"/>
              <a:t>piety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(noun)</a:t>
            </a:r>
          </a:p>
          <a:p>
            <a:r>
              <a:rPr lang="en-US" sz="4400" dirty="0" smtClean="0"/>
              <a:t>Devotion to religious duty or practices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58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117</TotalTime>
  <Words>221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Tw Cen MT</vt:lpstr>
      <vt:lpstr>Tw Cen MT Condensed</vt:lpstr>
      <vt:lpstr>Wingdings 3</vt:lpstr>
      <vt:lpstr>Integral</vt:lpstr>
      <vt:lpstr>Vocabulary List #11 </vt:lpstr>
      <vt:lpstr>1. capitulate </vt:lpstr>
      <vt:lpstr>2. catalyst </vt:lpstr>
      <vt:lpstr>3. caustic</vt:lpstr>
      <vt:lpstr>4. hierarchy </vt:lpstr>
      <vt:lpstr>5. homogeneous  </vt:lpstr>
      <vt:lpstr>6. hypocritical </vt:lpstr>
      <vt:lpstr>7. iconoclast </vt:lpstr>
      <vt:lpstr>8. piety</vt:lpstr>
      <vt:lpstr>9. placid </vt:lpstr>
      <vt:lpstr>10. pompous </vt:lpstr>
      <vt:lpstr>11. sumptuous </vt:lpstr>
      <vt:lpstr>12. surmise </vt:lpstr>
      <vt:lpstr>13. surreptitious </vt:lpstr>
      <vt:lpstr>14. susceptible </vt:lpstr>
      <vt:lpstr>15. validate </vt:lpstr>
    </vt:vector>
  </TitlesOfParts>
  <Company>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#2</dc:title>
  <dc:creator>Andrea Decker</dc:creator>
  <cp:lastModifiedBy>Andrea Decker</cp:lastModifiedBy>
  <cp:revision>16</cp:revision>
  <dcterms:created xsi:type="dcterms:W3CDTF">2016-01-05T14:25:53Z</dcterms:created>
  <dcterms:modified xsi:type="dcterms:W3CDTF">2016-04-08T15:13:01Z</dcterms:modified>
</cp:coreProperties>
</file>