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#</a:t>
            </a:r>
            <a:r>
              <a:rPr lang="en-US" sz="8800" dirty="0" smtClean="0"/>
              <a:t>12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</a:t>
            </a:r>
            <a:r>
              <a:rPr lang="en-US" sz="7200" dirty="0" smtClean="0"/>
              <a:t>prodigious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Wonderful; amazing; of a great size, power or extent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</a:t>
            </a:r>
            <a:r>
              <a:rPr lang="en-US" sz="7200" dirty="0" smtClean="0"/>
              <a:t>profusion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Great in quantity or amount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11. </a:t>
            </a:r>
            <a:r>
              <a:rPr lang="en-US" sz="7200" dirty="0" smtClean="0"/>
              <a:t>syco</a:t>
            </a:r>
            <a:r>
              <a:rPr lang="en-US" sz="7200" dirty="0" smtClean="0"/>
              <a:t>phant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Someone who attempts to win favor through flattery of a superior; a “yes man”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29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12. </a:t>
            </a:r>
            <a:r>
              <a:rPr lang="en-US" sz="7200" dirty="0" smtClean="0"/>
              <a:t>tawdry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Cheap and gaudy; sleazy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104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13. </a:t>
            </a:r>
            <a:r>
              <a:rPr lang="en-US" sz="7200" dirty="0" smtClean="0"/>
              <a:t>vanguard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front or leading position in an army or movement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817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14. </a:t>
            </a:r>
            <a:r>
              <a:rPr lang="en-US" sz="7200" dirty="0" smtClean="0"/>
              <a:t>vicarious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Shared in by imagined participation in another’s experience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8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15. </a:t>
            </a:r>
            <a:r>
              <a:rPr lang="en-US" sz="7200" dirty="0" smtClean="0"/>
              <a:t>vicissitude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sudden or unexpected change in one’s life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975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</a:t>
            </a:r>
            <a:r>
              <a:rPr lang="en-US" sz="7200" dirty="0" smtClean="0"/>
              <a:t>celestial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Of or related to the sky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</a:t>
            </a:r>
            <a:r>
              <a:rPr lang="en-US" sz="7200" dirty="0" smtClean="0"/>
              <a:t>chronic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 </a:t>
            </a:r>
            <a:endParaRPr lang="en-US" sz="3600" dirty="0" smtClean="0"/>
          </a:p>
          <a:p>
            <a:r>
              <a:rPr lang="en-US" sz="4400" dirty="0" smtClean="0"/>
              <a:t>Lasting for a long time or recurring often; continuing</a:t>
            </a:r>
            <a:endParaRPr lang="en-US" sz="4400" dirty="0" smtClean="0"/>
          </a:p>
          <a:p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</a:t>
            </a:r>
            <a:r>
              <a:rPr lang="en-US" sz="7200" dirty="0" smtClean="0"/>
              <a:t>clairvoyance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alleged power to see things not present to the senses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</a:t>
            </a:r>
            <a:r>
              <a:rPr lang="en-US" sz="7200" dirty="0" smtClean="0"/>
              <a:t>impartial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Not favoring one side more than the 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</a:t>
            </a:r>
            <a:r>
              <a:rPr lang="en-US" sz="7200" dirty="0" smtClean="0"/>
              <a:t>implausible</a:t>
            </a:r>
            <a:r>
              <a:rPr lang="en-US" sz="720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Not believable or acceptable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</a:t>
            </a:r>
            <a:r>
              <a:rPr lang="en-US" sz="7200" dirty="0" smtClean="0"/>
              <a:t>inadvertent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Accidental</a:t>
            </a:r>
            <a:r>
              <a:rPr lang="en-US" sz="4400" dirty="0"/>
              <a:t>;</a:t>
            </a:r>
            <a:r>
              <a:rPr lang="en-US" sz="4400" dirty="0" smtClean="0"/>
              <a:t> unintentional</a:t>
            </a:r>
            <a:endParaRPr lang="en-US" sz="4400" dirty="0" smtClean="0"/>
          </a:p>
          <a:p>
            <a:endParaRPr lang="en-US" sz="4400" dirty="0" smtClean="0"/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</a:t>
            </a:r>
            <a:r>
              <a:rPr lang="en-US" sz="7200" dirty="0" smtClean="0"/>
              <a:t>ponderous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Very heavy; massive; unwieldy because of weight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</a:t>
            </a:r>
            <a:r>
              <a:rPr lang="en-US" sz="7200" dirty="0" smtClean="0"/>
              <a:t>pretentious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Making an exaggerated show of dignity or importance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127</TotalTime>
  <Words>220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Vocabulary List #12 </vt:lpstr>
      <vt:lpstr>1. celestial </vt:lpstr>
      <vt:lpstr>2. chronic </vt:lpstr>
      <vt:lpstr>3. clairvoyance</vt:lpstr>
      <vt:lpstr>4. impartial </vt:lpstr>
      <vt:lpstr>5. implausible  </vt:lpstr>
      <vt:lpstr>6. inadvertent </vt:lpstr>
      <vt:lpstr>7. ponderous </vt:lpstr>
      <vt:lpstr>8. pretentious</vt:lpstr>
      <vt:lpstr>9. prodigious </vt:lpstr>
      <vt:lpstr>10. profusion </vt:lpstr>
      <vt:lpstr>11. sycophant </vt:lpstr>
      <vt:lpstr>12. tawdry</vt:lpstr>
      <vt:lpstr>13. vanguard </vt:lpstr>
      <vt:lpstr>14. vicarious </vt:lpstr>
      <vt:lpstr>15. vicissitude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18</cp:revision>
  <dcterms:created xsi:type="dcterms:W3CDTF">2016-01-05T14:25:53Z</dcterms:created>
  <dcterms:modified xsi:type="dcterms:W3CDTF">2016-05-05T14:48:27Z</dcterms:modified>
</cp:coreProperties>
</file>