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6154844-1128-4C4C-A14D-22014300412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86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0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0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39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6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8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8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3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154844-1128-4C4C-A14D-22014300412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76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Vocabulary List #2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English IV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374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Malignant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(adjective)</a:t>
            </a:r>
          </a:p>
          <a:p>
            <a:r>
              <a:rPr lang="en-US" sz="4400" dirty="0" smtClean="0"/>
              <a:t>Having evil influence or intention; very harmful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744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Meander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(verb)</a:t>
            </a:r>
          </a:p>
          <a:p>
            <a:r>
              <a:rPr lang="en-US" sz="4400" dirty="0" smtClean="0"/>
              <a:t>To wander aimlessly and idly; to ramble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574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Acclaim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(verb)</a:t>
            </a:r>
          </a:p>
          <a:p>
            <a:r>
              <a:rPr lang="en-US" sz="4400" dirty="0" smtClean="0"/>
              <a:t>To greet with loud approval or praise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476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Acquiesce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(verb)</a:t>
            </a:r>
          </a:p>
          <a:p>
            <a:r>
              <a:rPr lang="en-US" sz="4400" dirty="0" smtClean="0"/>
              <a:t>To agree or consent quietly; without protest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5969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Assimilate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(verb)</a:t>
            </a:r>
          </a:p>
          <a:p>
            <a:r>
              <a:rPr lang="en-US" sz="4400" dirty="0" smtClean="0"/>
              <a:t>To take in, or be taken in by a larger group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924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Delirious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(adjective)</a:t>
            </a:r>
          </a:p>
          <a:p>
            <a:r>
              <a:rPr lang="en-US" sz="4400" dirty="0" smtClean="0"/>
              <a:t>To be in a temporary state of mental confusion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305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Diffusion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</a:p>
          <a:p>
            <a:r>
              <a:rPr lang="en-US" sz="4400" dirty="0" smtClean="0"/>
              <a:t>The process of widely scattering or spreading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953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Diminution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(noun)</a:t>
            </a:r>
          </a:p>
          <a:p>
            <a:r>
              <a:rPr lang="en-US" sz="4400" dirty="0" smtClean="0"/>
              <a:t>The act or process of diminishing or decreasing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5833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Disdain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(noun)</a:t>
            </a:r>
          </a:p>
          <a:p>
            <a:r>
              <a:rPr lang="en-US" sz="4400" dirty="0" smtClean="0"/>
              <a:t>Aloof contempt or scorn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249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magnanimous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(adjective)</a:t>
            </a:r>
          </a:p>
          <a:p>
            <a:r>
              <a:rPr lang="en-US" sz="4400" dirty="0" smtClean="0"/>
              <a:t>Noble in heart and mind; generous or kind in nature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658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</TotalTime>
  <Words>128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Vocabulary List #2 </vt:lpstr>
      <vt:lpstr>Acclaim </vt:lpstr>
      <vt:lpstr>Acquiesce </vt:lpstr>
      <vt:lpstr>Assimilate</vt:lpstr>
      <vt:lpstr>Delirious </vt:lpstr>
      <vt:lpstr>Diffusion </vt:lpstr>
      <vt:lpstr>Diminution </vt:lpstr>
      <vt:lpstr>Disdain </vt:lpstr>
      <vt:lpstr>magnanimous</vt:lpstr>
      <vt:lpstr>Malignant </vt:lpstr>
      <vt:lpstr>Meander </vt:lpstr>
    </vt:vector>
  </TitlesOfParts>
  <Company>CCS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List #2</dc:title>
  <dc:creator>Andrea Decker</dc:creator>
  <cp:lastModifiedBy>Andrea Decker</cp:lastModifiedBy>
  <cp:revision>2</cp:revision>
  <dcterms:created xsi:type="dcterms:W3CDTF">2016-01-05T14:25:53Z</dcterms:created>
  <dcterms:modified xsi:type="dcterms:W3CDTF">2016-01-05T14:39:01Z</dcterms:modified>
</cp:coreProperties>
</file>