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6154844-1128-4C4C-A14D-220143004127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07310-6E7F-4C1D-BDA5-6BE944AB648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1869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4844-1128-4C4C-A14D-220143004127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07310-6E7F-4C1D-BDA5-6BE944AB6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105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4844-1128-4C4C-A14D-220143004127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07310-6E7F-4C1D-BDA5-6BE944AB648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96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4844-1128-4C4C-A14D-220143004127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07310-6E7F-4C1D-BDA5-6BE944AB6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605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4844-1128-4C4C-A14D-220143004127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07310-6E7F-4C1D-BDA5-6BE944AB648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0396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4844-1128-4C4C-A14D-220143004127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07310-6E7F-4C1D-BDA5-6BE944AB6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866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4844-1128-4C4C-A14D-220143004127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07310-6E7F-4C1D-BDA5-6BE944AB6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281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4844-1128-4C4C-A14D-220143004127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07310-6E7F-4C1D-BDA5-6BE944AB6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936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4844-1128-4C4C-A14D-220143004127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07310-6E7F-4C1D-BDA5-6BE944AB6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184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4844-1128-4C4C-A14D-220143004127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07310-6E7F-4C1D-BDA5-6BE944AB6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6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4844-1128-4C4C-A14D-220143004127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07310-6E7F-4C1D-BDA5-6BE944AB648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7378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6154844-1128-4C4C-A14D-220143004127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4C07310-6E7F-4C1D-BDA5-6BE944AB648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9767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8800" dirty="0" smtClean="0"/>
              <a:t>Vocabulary List </a:t>
            </a:r>
            <a:r>
              <a:rPr lang="en-US" sz="8800" dirty="0" smtClean="0"/>
              <a:t>#3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English IV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537444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narcissism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3600" dirty="0" smtClean="0"/>
          </a:p>
          <a:p>
            <a:r>
              <a:rPr lang="en-US" sz="3600" dirty="0" smtClean="0"/>
              <a:t>(noun)</a:t>
            </a:r>
            <a:endParaRPr lang="en-US" sz="3600" dirty="0" smtClean="0"/>
          </a:p>
          <a:p>
            <a:r>
              <a:rPr lang="en-US" sz="4400" dirty="0" smtClean="0"/>
              <a:t>Excessive admiration of one’s own self; self-love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4774454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squabble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600" dirty="0" smtClean="0"/>
              <a:t>(verb)</a:t>
            </a:r>
          </a:p>
          <a:p>
            <a:r>
              <a:rPr lang="en-US" sz="4400" dirty="0" smtClean="0"/>
              <a:t>To </a:t>
            </a:r>
            <a:r>
              <a:rPr lang="en-US" sz="4400" dirty="0" smtClean="0"/>
              <a:t>engage in a minor quarrel; to argue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435741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alleviate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3600" dirty="0" smtClean="0"/>
          </a:p>
          <a:p>
            <a:r>
              <a:rPr lang="en-US" sz="3600" dirty="0" smtClean="0"/>
              <a:t>(verb)</a:t>
            </a:r>
          </a:p>
          <a:p>
            <a:r>
              <a:rPr lang="en-US" sz="4400" dirty="0" smtClean="0"/>
              <a:t>To </a:t>
            </a:r>
            <a:r>
              <a:rPr lang="en-US" sz="4400" dirty="0" smtClean="0"/>
              <a:t>make more bearable, to ease the pain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534761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Analogous 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600" dirty="0" smtClean="0"/>
              <a:t>(adjective)</a:t>
            </a:r>
            <a:endParaRPr lang="en-US" sz="3600" dirty="0" smtClean="0"/>
          </a:p>
          <a:p>
            <a:r>
              <a:rPr lang="en-US" sz="4400" dirty="0" smtClean="0"/>
              <a:t>Similar or parallel in certain ways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059691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dismantle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600" dirty="0" smtClean="0"/>
              <a:t>(verb)</a:t>
            </a:r>
          </a:p>
          <a:p>
            <a:r>
              <a:rPr lang="en-US" sz="4400" dirty="0" smtClean="0"/>
              <a:t>To </a:t>
            </a:r>
            <a:r>
              <a:rPr lang="en-US" sz="4400" dirty="0" smtClean="0"/>
              <a:t>take apart or disassemble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819248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distraught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600" dirty="0" smtClean="0"/>
              <a:t>(adjective)</a:t>
            </a:r>
          </a:p>
          <a:p>
            <a:pPr marL="128016" lvl="1" indent="0">
              <a:buNone/>
            </a:pPr>
            <a:r>
              <a:rPr lang="en-US" sz="4000" dirty="0" smtClean="0"/>
              <a:t>Extremely troubled or agitated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63056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dormant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(adjective)</a:t>
            </a:r>
            <a:endParaRPr lang="en-US" sz="3600" dirty="0" smtClean="0"/>
          </a:p>
          <a:p>
            <a:r>
              <a:rPr lang="en-US" sz="4400" dirty="0" smtClean="0"/>
              <a:t>A sleep-like condition during which life processes slow down; to be inactive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0195386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maim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600" dirty="0" smtClean="0"/>
              <a:t>(verb)</a:t>
            </a:r>
            <a:endParaRPr lang="en-US" sz="3600" dirty="0" smtClean="0"/>
          </a:p>
          <a:p>
            <a:r>
              <a:rPr lang="en-US" sz="4400" dirty="0" smtClean="0"/>
              <a:t>To disable or cripple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3583352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meticulous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600" dirty="0" smtClean="0"/>
              <a:t>(adjective)</a:t>
            </a:r>
            <a:endParaRPr lang="en-US" sz="3600" dirty="0" smtClean="0"/>
          </a:p>
          <a:p>
            <a:r>
              <a:rPr lang="en-US" sz="4400" dirty="0" smtClean="0"/>
              <a:t>Extremely careful about details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7424966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murky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600" dirty="0" smtClean="0"/>
              <a:t>(adjective)</a:t>
            </a:r>
          </a:p>
          <a:p>
            <a:r>
              <a:rPr lang="en-US" sz="4400" dirty="0" smtClean="0"/>
              <a:t>Not clear; foggy; hazy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576583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21</TotalTime>
  <Words>114</Words>
  <Application>Microsoft Office PowerPoint</Application>
  <PresentationFormat>Widescreen</PresentationFormat>
  <Paragraphs>41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Tw Cen MT</vt:lpstr>
      <vt:lpstr>Tw Cen MT Condensed</vt:lpstr>
      <vt:lpstr>Wingdings 3</vt:lpstr>
      <vt:lpstr>Integral</vt:lpstr>
      <vt:lpstr>Vocabulary List #3 </vt:lpstr>
      <vt:lpstr>alleviate </vt:lpstr>
      <vt:lpstr>Analogous  </vt:lpstr>
      <vt:lpstr>dismantle</vt:lpstr>
      <vt:lpstr>distraught </vt:lpstr>
      <vt:lpstr>dormant</vt:lpstr>
      <vt:lpstr>maim </vt:lpstr>
      <vt:lpstr>meticulous </vt:lpstr>
      <vt:lpstr>murky</vt:lpstr>
      <vt:lpstr>narcissism </vt:lpstr>
      <vt:lpstr>squabble </vt:lpstr>
    </vt:vector>
  </TitlesOfParts>
  <Company>CCS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 List #2</dc:title>
  <dc:creator>Andrea Decker</dc:creator>
  <cp:lastModifiedBy>Andrea Decker</cp:lastModifiedBy>
  <cp:revision>4</cp:revision>
  <dcterms:created xsi:type="dcterms:W3CDTF">2016-01-05T14:25:53Z</dcterms:created>
  <dcterms:modified xsi:type="dcterms:W3CDTF">2016-02-08T15:06:06Z</dcterms:modified>
</cp:coreProperties>
</file>