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86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0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9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6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3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8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3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6154844-1128-4C4C-A14D-220143004127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C07310-6E7F-4C1D-BDA5-6BE944AB64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7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Vocabulary List </a:t>
            </a:r>
            <a:r>
              <a:rPr lang="en-US" sz="8800" dirty="0" smtClean="0"/>
              <a:t>#4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English IV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374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nonchalant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Carefree and casually unconcerned or seeming so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7445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solicitude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The state of showing care </a:t>
            </a:r>
            <a:r>
              <a:rPr lang="en-US" sz="4400" smtClean="0"/>
              <a:t>or concern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574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animosity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Hatred or hostility that is shown openly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476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anonymity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The condition of being anonymous or unknown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5969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bibliophile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One who loves books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9248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ebb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(verb)</a:t>
            </a:r>
            <a:endParaRPr lang="en-US" sz="3600" dirty="0" smtClean="0"/>
          </a:p>
          <a:p>
            <a:r>
              <a:rPr lang="en-US" sz="4400" dirty="0" smtClean="0"/>
              <a:t>To flow or fall back, as the tide does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3056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effervescent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High spirited; lively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9538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elusive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(adjective)</a:t>
            </a:r>
            <a:endParaRPr lang="en-US" sz="3600" dirty="0" smtClean="0"/>
          </a:p>
          <a:p>
            <a:r>
              <a:rPr lang="en-US" sz="4400" dirty="0" smtClean="0"/>
              <a:t>Tending to avoid; hard to capture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58335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nemesis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The cause of someone’s downfall or defeat; an enemy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42496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nepotism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(noun)</a:t>
            </a:r>
            <a:endParaRPr lang="en-US" sz="3600" dirty="0" smtClean="0"/>
          </a:p>
          <a:p>
            <a:r>
              <a:rPr lang="en-US" sz="4400" dirty="0" smtClean="0"/>
              <a:t>Favoritism shown by people in high places to relatives or close friends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7658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</TotalTime>
  <Words>121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Vocabulary List #4 </vt:lpstr>
      <vt:lpstr>animosity </vt:lpstr>
      <vt:lpstr>anonymity </vt:lpstr>
      <vt:lpstr>bibliophile</vt:lpstr>
      <vt:lpstr>ebb </vt:lpstr>
      <vt:lpstr>effervescent </vt:lpstr>
      <vt:lpstr>elusive </vt:lpstr>
      <vt:lpstr>nemesis </vt:lpstr>
      <vt:lpstr>nepotism</vt:lpstr>
      <vt:lpstr>nonchalant </vt:lpstr>
      <vt:lpstr>solicitude 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#2</dc:title>
  <dc:creator>Andrea Decker</dc:creator>
  <cp:lastModifiedBy>Andrea Decker</cp:lastModifiedBy>
  <cp:revision>5</cp:revision>
  <dcterms:created xsi:type="dcterms:W3CDTF">2016-01-05T14:25:53Z</dcterms:created>
  <dcterms:modified xsi:type="dcterms:W3CDTF">2016-01-14T14:31:08Z</dcterms:modified>
</cp:coreProperties>
</file>