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#5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nostalgia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bittersweet longing for things of the past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obliterate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do away with completely; to destroy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antagonism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state of being opposed to another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ardent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Warm or intense feeling; passionate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Very dry; having little or no rainfall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assuage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/>
              <a:t>T</a:t>
            </a:r>
            <a:r>
              <a:rPr lang="en-US" sz="4400" dirty="0" smtClean="0"/>
              <a:t>o make less burdensome or painful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embellish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decorate or improve by adding details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engender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give rise to; to cause; to bring about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enigma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mystery; someone/something hard to figure out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menagerie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collection of animals that people can view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</TotalTime>
  <Words>123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#5 </vt:lpstr>
      <vt:lpstr>antagonism </vt:lpstr>
      <vt:lpstr>ardent </vt:lpstr>
      <vt:lpstr>arid</vt:lpstr>
      <vt:lpstr>assuage </vt:lpstr>
      <vt:lpstr>embellish </vt:lpstr>
      <vt:lpstr>engender </vt:lpstr>
      <vt:lpstr>enigma </vt:lpstr>
      <vt:lpstr>menagerie</vt:lpstr>
      <vt:lpstr>nostalgia </vt:lpstr>
      <vt:lpstr>obliterate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7</cp:revision>
  <dcterms:created xsi:type="dcterms:W3CDTF">2016-01-05T14:25:53Z</dcterms:created>
  <dcterms:modified xsi:type="dcterms:W3CDTF">2016-01-14T14:57:08Z</dcterms:modified>
</cp:coreProperties>
</file>