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869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05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96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05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039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86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281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36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8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6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378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976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800" dirty="0" smtClean="0"/>
              <a:t>Vocabulary List </a:t>
            </a:r>
            <a:r>
              <a:rPr lang="en-US" sz="8800" dirty="0" smtClean="0"/>
              <a:t>#6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English IV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53744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9. overt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dirty="0" smtClean="0"/>
          </a:p>
          <a:p>
            <a:r>
              <a:rPr lang="en-US" sz="3600" dirty="0" smtClean="0"/>
              <a:t>(adjective)</a:t>
            </a:r>
            <a:endParaRPr lang="en-US" sz="3600" dirty="0" smtClean="0"/>
          </a:p>
          <a:p>
            <a:r>
              <a:rPr lang="en-US" sz="4400" dirty="0" smtClean="0"/>
              <a:t>Not </a:t>
            </a:r>
            <a:r>
              <a:rPr lang="en-US" sz="4400" dirty="0" smtClean="0"/>
              <a:t>hidden or concealed; open; obvious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77445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10. scrupulous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(adjective)</a:t>
            </a:r>
            <a:endParaRPr lang="en-US" sz="3600" dirty="0" smtClean="0"/>
          </a:p>
          <a:p>
            <a:r>
              <a:rPr lang="en-US" sz="4400" dirty="0" smtClean="0"/>
              <a:t>Conscientious; attentive to details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35741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1. atrophy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dirty="0" smtClean="0"/>
          </a:p>
          <a:p>
            <a:r>
              <a:rPr lang="en-US" sz="3600" dirty="0" smtClean="0"/>
              <a:t>(noun)</a:t>
            </a:r>
          </a:p>
          <a:p>
            <a:r>
              <a:rPr lang="en-US" sz="4400" dirty="0" smtClean="0"/>
              <a:t>The </a:t>
            </a:r>
            <a:r>
              <a:rPr lang="en-US" sz="4400" dirty="0" smtClean="0"/>
              <a:t>wasting away of the body, its organs or </a:t>
            </a:r>
            <a:r>
              <a:rPr lang="en-US" sz="4400" dirty="0" smtClean="0"/>
              <a:t>tissue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34761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2. aversion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(noun)</a:t>
            </a:r>
            <a:endParaRPr lang="en-US" sz="3600" dirty="0" smtClean="0"/>
          </a:p>
          <a:p>
            <a:r>
              <a:rPr lang="en-US" sz="4400" dirty="0" smtClean="0"/>
              <a:t>A strong dislike or repugnance for </a:t>
            </a:r>
            <a:r>
              <a:rPr lang="en-US" sz="4000" i="1" dirty="0" smtClean="0"/>
              <a:t>(something or someone)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4059691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3. equivocate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(verb)</a:t>
            </a:r>
            <a:endParaRPr lang="en-US" sz="3600" dirty="0" smtClean="0"/>
          </a:p>
          <a:p>
            <a:r>
              <a:rPr lang="en-US" sz="4400" dirty="0" smtClean="0"/>
              <a:t>To speak ambiguously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19248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4. esoteric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(adjective)</a:t>
            </a:r>
            <a:endParaRPr lang="en-US" sz="3600" dirty="0" smtClean="0"/>
          </a:p>
          <a:p>
            <a:r>
              <a:rPr lang="en-US" sz="4400" dirty="0" smtClean="0"/>
              <a:t>Intended for or understood by only a small group of people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63056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5. Eulogy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(noun)</a:t>
            </a:r>
            <a:endParaRPr lang="en-US" sz="3600" dirty="0" smtClean="0"/>
          </a:p>
          <a:p>
            <a:r>
              <a:rPr lang="en-US" sz="4400" dirty="0" smtClean="0"/>
              <a:t>A speech or written tribute praising a person or thing, especially one who has died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19538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6. obtrusive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(adjective)</a:t>
            </a:r>
            <a:endParaRPr lang="en-US" sz="3600" dirty="0" smtClean="0"/>
          </a:p>
          <a:p>
            <a:r>
              <a:rPr lang="en-US" sz="4400" dirty="0" smtClean="0"/>
              <a:t>Intruding and offensive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58335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7. officious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(adjective)</a:t>
            </a:r>
            <a:endParaRPr lang="en-US" sz="3600" dirty="0" smtClean="0"/>
          </a:p>
          <a:p>
            <a:r>
              <a:rPr lang="en-US" sz="4400" dirty="0" smtClean="0"/>
              <a:t>To be so excessively forward in offering one’s services that one becomes annoying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42496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8. onomatopoeia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(noun)</a:t>
            </a:r>
          </a:p>
          <a:p>
            <a:r>
              <a:rPr lang="en-US" sz="4400" dirty="0" smtClean="0"/>
              <a:t>The use or sound of a word that imitates or resembles what is stands for or describes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76583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72</TotalTime>
  <Words>164</Words>
  <Application>Microsoft Office PowerPoint</Application>
  <PresentationFormat>Widescreen</PresentationFormat>
  <Paragraphs>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Tw Cen MT</vt:lpstr>
      <vt:lpstr>Tw Cen MT Condensed</vt:lpstr>
      <vt:lpstr>Wingdings 3</vt:lpstr>
      <vt:lpstr>Integral</vt:lpstr>
      <vt:lpstr>Vocabulary List #6 </vt:lpstr>
      <vt:lpstr>1. atrophy </vt:lpstr>
      <vt:lpstr>2. aversion </vt:lpstr>
      <vt:lpstr>3. equivocate</vt:lpstr>
      <vt:lpstr>4. esoteric </vt:lpstr>
      <vt:lpstr>5. Eulogy  </vt:lpstr>
      <vt:lpstr>6. obtrusive </vt:lpstr>
      <vt:lpstr>7. officious </vt:lpstr>
      <vt:lpstr>8. onomatopoeia</vt:lpstr>
      <vt:lpstr>9. overt </vt:lpstr>
      <vt:lpstr>10. scrupulous </vt:lpstr>
    </vt:vector>
  </TitlesOfParts>
  <Company>CCS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List #2</dc:title>
  <dc:creator>Andrea Decker</dc:creator>
  <cp:lastModifiedBy>Andrea Decker</cp:lastModifiedBy>
  <cp:revision>8</cp:revision>
  <dcterms:created xsi:type="dcterms:W3CDTF">2016-01-05T14:25:53Z</dcterms:created>
  <dcterms:modified xsi:type="dcterms:W3CDTF">2016-02-23T15:36:12Z</dcterms:modified>
</cp:coreProperties>
</file>