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#7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9. ornate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Made with elaborate or lavish decorations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10. sequester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set off or apart; segregate (as a jury); to go off by oneself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1. bedraggled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Wet, limp, messy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2. behoove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be necessary, right, or proper for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3. euphemism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An inoffensive word substituted for one that is offensive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4. evanescent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Lasting only a short time; vanishing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5. exacerbate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increase the severity of; to aggravate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6. exemplary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Worthy of imitation; commendable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7. opaque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Not letting light pass through; not reflecting light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8. opulent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Having or showing great wealth or riches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</TotalTime>
  <Words>148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#7 </vt:lpstr>
      <vt:lpstr>1. bedraggled </vt:lpstr>
      <vt:lpstr>2. behoove </vt:lpstr>
      <vt:lpstr>3. euphemism</vt:lpstr>
      <vt:lpstr>4. evanescent </vt:lpstr>
      <vt:lpstr>5. exacerbate  </vt:lpstr>
      <vt:lpstr>6. exemplary </vt:lpstr>
      <vt:lpstr>7. opaque </vt:lpstr>
      <vt:lpstr>8. opulent</vt:lpstr>
      <vt:lpstr>9. ornate </vt:lpstr>
      <vt:lpstr>10. sequester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9</cp:revision>
  <dcterms:created xsi:type="dcterms:W3CDTF">2016-01-05T14:25:53Z</dcterms:created>
  <dcterms:modified xsi:type="dcterms:W3CDTF">2016-02-23T15:43:42Z</dcterms:modified>
</cp:coreProperties>
</file>