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#8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9. serene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Peaceful and untroubled; calm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10. solemn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Impressive; serious; grave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1. bequeath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leave something in a will to another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2. blasphemous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Disrespectful and impious of God or other sacred things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3. fervor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Intensity of emotion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4. fledgling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young, inexperienced person; a young bird just ready to fly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5. forlorn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Miserable; deserted; forsaken; abandoned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6. occult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Of or dealing with magic or the supernatural</a:t>
            </a:r>
          </a:p>
          <a:p>
            <a:endParaRPr lang="en-US" sz="4400" dirty="0" smtClean="0"/>
          </a:p>
          <a:p>
            <a:pPr algn="ctr"/>
            <a:r>
              <a:rPr lang="en-US" sz="3600" i="1" dirty="0" smtClean="0"/>
              <a:t>*NOTE: can also be used as a noun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7. parsimonious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Stingy; tight with money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8. partisan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strong supporter of a cause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88</TotalTime>
  <Words>145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#8 </vt:lpstr>
      <vt:lpstr>1. bequeath </vt:lpstr>
      <vt:lpstr>2. blasphemous </vt:lpstr>
      <vt:lpstr>3. fervor</vt:lpstr>
      <vt:lpstr>4. fledgling </vt:lpstr>
      <vt:lpstr>5. forlorn  </vt:lpstr>
      <vt:lpstr>6. occult </vt:lpstr>
      <vt:lpstr>7. parsimonious </vt:lpstr>
      <vt:lpstr>8. partisan</vt:lpstr>
      <vt:lpstr>9. serene </vt:lpstr>
      <vt:lpstr>10. solemn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10</cp:revision>
  <dcterms:created xsi:type="dcterms:W3CDTF">2016-01-05T14:25:53Z</dcterms:created>
  <dcterms:modified xsi:type="dcterms:W3CDTF">2016-02-23T15:52:34Z</dcterms:modified>
</cp:coreProperties>
</file>