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#9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9. peerless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Without equal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10. perceptive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To be able to see or understand what is not obvious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11. sporadic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Having no pattern or order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29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12. squalid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Sordid or miserable; very poor and run down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104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13. stoic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To be indifferent to pain, pleasure, or grief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8175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14. stupor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In a daze; apathetic or mentally dull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8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15. stymie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stop or block; to hinder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975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1. blatant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Obvious and overt; unpleasantly loud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2. bludgeon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 </a:t>
            </a:r>
          </a:p>
          <a:p>
            <a:r>
              <a:rPr lang="en-US" sz="4400" dirty="0" smtClean="0"/>
              <a:t>To hit with a heavy club-like object</a:t>
            </a:r>
          </a:p>
          <a:p>
            <a:endParaRPr lang="en-US" sz="4000" i="1" dirty="0" smtClean="0"/>
          </a:p>
          <a:p>
            <a:r>
              <a:rPr lang="en-US" sz="3200" dirty="0" smtClean="0"/>
              <a:t>(noun) </a:t>
            </a:r>
            <a:endParaRPr lang="en-US" sz="3200" dirty="0"/>
          </a:p>
          <a:p>
            <a:r>
              <a:rPr lang="en-US" sz="4000" dirty="0" smtClean="0"/>
              <a:t>A </a:t>
            </a:r>
            <a:r>
              <a:rPr lang="en-US" sz="4000" dirty="0"/>
              <a:t>heavy </a:t>
            </a:r>
            <a:r>
              <a:rPr lang="en-US" sz="4000" dirty="0" smtClean="0"/>
              <a:t>club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3. bravado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show of courage; swagger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4. buffoon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clown; someone who acts ridiculous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5. ghastly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Terrifying; dreadful; horrible to look at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6. gibe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derisive remark; a jeer</a:t>
            </a:r>
          </a:p>
          <a:p>
            <a:endParaRPr lang="en-US" sz="4400" dirty="0" smtClean="0"/>
          </a:p>
          <a:p>
            <a:pPr algn="ctr"/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7. glutton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One who eats and drinks to excess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8. paucity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In short supply; scarcity of ideas or objects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210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Vocabulary List #9 </vt:lpstr>
      <vt:lpstr>1. blatant </vt:lpstr>
      <vt:lpstr>2. bludgeon </vt:lpstr>
      <vt:lpstr>3. bravado</vt:lpstr>
      <vt:lpstr>4. buffoon </vt:lpstr>
      <vt:lpstr>5. ghastly  </vt:lpstr>
      <vt:lpstr>6. gibe </vt:lpstr>
      <vt:lpstr>7. glutton </vt:lpstr>
      <vt:lpstr>8. paucity</vt:lpstr>
      <vt:lpstr>9. peerless </vt:lpstr>
      <vt:lpstr>10. perceptive </vt:lpstr>
      <vt:lpstr>11. sporadic </vt:lpstr>
      <vt:lpstr>12. squalid </vt:lpstr>
      <vt:lpstr>13. stoic </vt:lpstr>
      <vt:lpstr>14. stupor </vt:lpstr>
      <vt:lpstr>15. stymie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12</cp:revision>
  <dcterms:created xsi:type="dcterms:W3CDTF">2016-01-05T14:25:53Z</dcterms:created>
  <dcterms:modified xsi:type="dcterms:W3CDTF">2016-02-23T16:01:06Z</dcterms:modified>
</cp:coreProperties>
</file>